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241FB5-8984-4960-A0B0-CE64E622D773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6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B8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CCB42-F0BD-4459-AC27-BDB48564F4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B3DC74-E5E2-4CAF-B96F-879701ABF4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06D4C4-4D39-4BBA-84E1-9B62D0DA1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86D0C-B05C-4478-BC0C-54B6EC83B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C8823-4130-4DDC-B478-514AAEA95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92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5477D-664F-4CEA-9F4D-36A6B13B5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25DAD5-8D4C-4BA5-BDA8-600DF3E6FF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CF9E6-E661-492D-BD80-FB3E756B6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82B7D-D62B-4BB8-BBA9-10B0D7EC2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99B7D-9099-4ADF-B67F-32EB7D091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24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F99A89-8990-4E9E-90F6-F878B83169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31FA7A-20F2-424A-B73D-2616402AB8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2CEDC-E08F-45BD-8E04-F74187330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AB102-6271-431A-A2B8-395476088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DF2FDF-56A1-4C00-B32C-E035DE428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668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1AD5C-6C6D-480F-989F-78B1E6D69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7161F-6D76-415D-8358-51B9986DA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069B0-6FAC-491A-99C3-460E92D07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CFC74-6B4B-4370-8555-968880BC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02154-7819-40E2-8807-D50C4E6C7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85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B5967-2BB0-4F8D-AF88-FB097A7A0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A319A-1A3F-42D7-BCB4-2840ECB9D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352A8-C0CB-4ABC-94FD-AE8341155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717C49-6A2B-4EFD-88BF-60D5A2E6E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2C623-CC6B-4B7F-A97C-5E20F0188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04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8B56C-6EAE-4FF7-AD19-C71CF7C1E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06ED5-1837-4A03-8A6A-81FFDA230C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B1A18D-87F0-4B7D-98D9-EFD3231FD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0C4AD-78D1-43CF-8E33-6E76CBEEB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36B21-0DEC-4FFB-979B-4B2F8FEA9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6182-4EA4-4B41-A0EC-5696771D9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07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57112-C944-4038-8B5C-8B32663CE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13612-BCBF-4BD3-8A30-5FBBDDB49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7746BE-A518-4458-B7D7-74DEBD55E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C88B4A-5392-4F79-9D56-994E9EEF55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0217A1-2092-42CF-A1B2-C99D78093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49E8D5-B2B0-478A-83AB-BA34BC4FB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EBB973-FB51-415A-8660-687850F1E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FB8259-24A9-4CA5-9D49-1A845E325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26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AF143-E2D0-4CFB-B3BD-DB31212B4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B8EECA-9E4A-4BAB-9187-EBC28E8F8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ACA1C1-FEC4-42ED-8A18-1612F0714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5AE0D-E448-43BA-A860-FF3B7C532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647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F97BBA-39AA-46A6-922A-4B969D67F4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FC4DF2-6FBF-4092-93C2-19CA4A725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AE1974-301A-46F7-84E2-86528283F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786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3A557-81F8-4CB2-A8AF-BC187B95E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290-9527-4D06-84BD-6DF68C13A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474958-E114-4027-BFD7-642D1A999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C7DC1A-AD50-4F70-BB04-6F7BEC1D9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D21353-90A4-4DCB-B938-7FFA7A85D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28A1C0-359C-42C8-A96B-23866D8D6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727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62373-B3A0-4B44-A0ED-9BA6A0288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5397F-01C1-4BE9-809C-704AF24B45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6F14BA-8C3B-4B53-A55B-BD01369CA7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00544C-C8B3-4CD6-B4D8-1D217997B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3863E6-2925-418D-A382-AADE3057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23B789-B5DC-4BAC-A92E-4EAF3C084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76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84FBC8-83BF-4842-9643-388897764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ECD4E5-2EC9-4F95-BF5C-7BB18F6790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BBA80-FD18-4FC8-A781-3A7DB0E03B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4F63D-71FC-44DD-902B-DCE060202BD9}" type="datetimeFigureOut">
              <a:rPr lang="en-US" smtClean="0"/>
              <a:t>10/2/2019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33F45-02B2-4DA7-8C3B-5A4F347BB4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DE5B7-DE50-4DA2-B99B-B4DE2F33F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F375F-4975-4C4A-83B6-9904A22D1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708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8C166314-699D-4E08-A3EB-9BE9841B6E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10745" y="5025006"/>
            <a:ext cx="3883845" cy="755009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rgbClr val="D2B82F"/>
                </a:solidFill>
                <a:latin typeface="Sylfaen" panose="010A0502050306030303" pitchFamily="18" charset="0"/>
              </a:rPr>
              <a:t>Nikolai Alexander – CSCI4502</a:t>
            </a:r>
          </a:p>
          <a:p>
            <a:r>
              <a:rPr lang="en-US" sz="2000" dirty="0">
                <a:solidFill>
                  <a:srgbClr val="D2B82F"/>
                </a:solidFill>
                <a:latin typeface="Sylfaen" panose="010A0502050306030303" pitchFamily="18" charset="0"/>
              </a:rPr>
              <a:t>nial3328@colorado.edu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6D1154-34A2-43BE-8019-67609B89C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8327" y="3263317"/>
            <a:ext cx="4192418" cy="1258348"/>
          </a:xfrm>
        </p:spPr>
        <p:txBody>
          <a:bodyPr>
            <a:normAutofit fontScale="90000"/>
          </a:bodyPr>
          <a:lstStyle/>
          <a:p>
            <a:r>
              <a:rPr lang="en-US" sz="4800" dirty="0">
                <a:solidFill>
                  <a:srgbClr val="D2B82F"/>
                </a:solidFill>
                <a:latin typeface="Sylfaen" panose="010A0502050306030303" pitchFamily="18" charset="0"/>
              </a:rPr>
              <a:t>Auction House</a:t>
            </a:r>
            <a:br>
              <a:rPr lang="en-US" sz="4800" dirty="0">
                <a:solidFill>
                  <a:srgbClr val="D2B82F"/>
                </a:solidFill>
                <a:latin typeface="Sylfaen" panose="010A0502050306030303" pitchFamily="18" charset="0"/>
              </a:rPr>
            </a:br>
            <a:r>
              <a:rPr lang="en-US" sz="4800" dirty="0">
                <a:solidFill>
                  <a:srgbClr val="D2B82F"/>
                </a:solidFill>
                <a:latin typeface="Sylfaen" panose="010A0502050306030303" pitchFamily="18" charset="0"/>
              </a:rPr>
              <a:t>Price Prediction</a:t>
            </a:r>
          </a:p>
        </p:txBody>
      </p:sp>
    </p:spTree>
    <p:extLst>
      <p:ext uri="{BB962C8B-B14F-4D97-AF65-F5344CB8AC3E}">
        <p14:creationId xmlns:p14="http://schemas.microsoft.com/office/powerpoint/2010/main" val="443318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327CC-76EF-4D36-9775-42AF800F0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ylfaen" panose="010A0502050306030303" pitchFamily="18" charset="0"/>
              </a:rPr>
              <a:t>What is the Auction House?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34018-E8EB-4D9C-BF40-429896D93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072" y="1961110"/>
            <a:ext cx="5119540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 faction-wide trading hub for players to buy/sell items obtained in the game</a:t>
            </a:r>
          </a:p>
          <a:p>
            <a:r>
              <a:rPr lang="en-US" dirty="0">
                <a:solidFill>
                  <a:schemeClr val="bg1"/>
                </a:solidFill>
              </a:rPr>
              <a:t>Seller set bid &amp; buyout prices on the item postings, and compete to have their items sold</a:t>
            </a:r>
          </a:p>
          <a:p>
            <a:r>
              <a:rPr lang="en-US" dirty="0">
                <a:solidFill>
                  <a:schemeClr val="bg1"/>
                </a:solidFill>
              </a:rPr>
              <a:t>Buyers can choose to pay the buyout price to get the item instantly, or bid against other buyers in hopes of getting a lower price.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8EF740-F75C-49A6-A5FA-EC790EBF2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4330" y="2224726"/>
            <a:ext cx="6464598" cy="343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29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4F93C-95E9-4B63-9854-F4FA0B4CA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ylfaen" panose="010A0502050306030303" pitchFamily="18" charset="0"/>
              </a:rPr>
              <a:t>Predicting Price Fluctuations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B3B45-9A7E-4669-B5D3-4E9B411BD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95" y="1690688"/>
            <a:ext cx="5231876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Competitive pricing leads to fluctuations in the in game “economy”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Similar to how the NYSE behaves</a:t>
            </a:r>
          </a:p>
          <a:p>
            <a:r>
              <a:rPr lang="en-US" dirty="0">
                <a:solidFill>
                  <a:schemeClr val="bg1"/>
                </a:solidFill>
              </a:rPr>
              <a:t>Many different factors can affect price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Supply vs. Demand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Relevance to In-Game Content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Market Control from high value players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B67268-3349-4C61-B322-D636F2197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561" y="1690688"/>
            <a:ext cx="4280554" cy="493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092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FF20B-0D11-4AB3-B7FE-C6794BA4C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ylfaen" panose="010A0502050306030303" pitchFamily="18" charset="0"/>
              </a:rPr>
              <a:t>Why is this Interesting?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6A51A5-2F18-4812-94D5-4E6293697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78138" cy="381967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Deeper understanding of in-game economies</a:t>
            </a:r>
          </a:p>
          <a:p>
            <a:r>
              <a:rPr lang="en-US" dirty="0">
                <a:solidFill>
                  <a:schemeClr val="bg1"/>
                </a:solidFill>
              </a:rPr>
              <a:t>Find parallels with the real-world economy</a:t>
            </a:r>
          </a:p>
          <a:p>
            <a:r>
              <a:rPr lang="en-US" dirty="0">
                <a:solidFill>
                  <a:schemeClr val="bg1"/>
                </a:solidFill>
              </a:rPr>
              <a:t>Understand what types of items have a higher volatility than others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AB688C-FD55-438C-B78B-99F8622911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57292"/>
            <a:ext cx="5904812" cy="328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4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FEB5A-2E70-471A-AFC2-171554056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ylfaen" panose="010A0502050306030303" pitchFamily="18" charset="0"/>
              </a:rPr>
              <a:t>Prior Work – </a:t>
            </a:r>
            <a:r>
              <a:rPr lang="en-US" dirty="0" err="1">
                <a:solidFill>
                  <a:schemeClr val="bg1"/>
                </a:solidFill>
                <a:latin typeface="Sylfaen" panose="010A0502050306030303" pitchFamily="18" charset="0"/>
              </a:rPr>
              <a:t>TradeSkillMaster</a:t>
            </a:r>
            <a:r>
              <a:rPr lang="en-US" dirty="0">
                <a:solidFill>
                  <a:schemeClr val="bg1"/>
                </a:solidFill>
                <a:latin typeface="Sylfaen" panose="010A0502050306030303" pitchFamily="18" charset="0"/>
              </a:rPr>
              <a:t> (TSM)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9771B-03BB-4026-834D-807B8A53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8169" y="1882186"/>
            <a:ext cx="5147821" cy="4351338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TradeSkillMaster</a:t>
            </a:r>
            <a:r>
              <a:rPr lang="en-US" dirty="0">
                <a:solidFill>
                  <a:schemeClr val="bg1"/>
                </a:solidFill>
              </a:rPr>
              <a:t> is an independent modification approved by Blizzard Entertainment used for tracking Auction House Data</a:t>
            </a:r>
          </a:p>
          <a:p>
            <a:r>
              <a:rPr lang="en-US" dirty="0">
                <a:solidFill>
                  <a:schemeClr val="bg1"/>
                </a:solidFill>
              </a:rPr>
              <a:t>Scans the Auction House and calculates market price &amp; minimum buyout price</a:t>
            </a:r>
          </a:p>
          <a:p>
            <a:r>
              <a:rPr lang="en-US" dirty="0">
                <a:solidFill>
                  <a:schemeClr val="bg1"/>
                </a:solidFill>
              </a:rPr>
              <a:t>Does not store past data</a:t>
            </a:r>
          </a:p>
          <a:p>
            <a:r>
              <a:rPr lang="en-US" dirty="0">
                <a:solidFill>
                  <a:schemeClr val="bg1"/>
                </a:solidFill>
              </a:rPr>
              <a:t>No future price prediction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962946-C037-47EB-9049-418599762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10" y="1882186"/>
            <a:ext cx="488563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61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1E509-330F-4FFE-B01E-F1529B854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ylfaen" panose="010A0502050306030303" pitchFamily="18" charset="0"/>
              </a:rPr>
              <a:t>Approach &amp;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57209-572D-4A66-9639-DBD227501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141"/>
            <a:ext cx="4478518" cy="4965733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Develop script to automatically mine &amp; store TSM data file every time there is an update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Store in SQL DB or CSV file</a:t>
            </a:r>
          </a:p>
          <a:p>
            <a:r>
              <a:rPr lang="en-US" dirty="0">
                <a:solidFill>
                  <a:schemeClr val="bg1"/>
                </a:solidFill>
              </a:rPr>
              <a:t>Mine </a:t>
            </a:r>
            <a:r>
              <a:rPr lang="en-US" dirty="0" err="1">
                <a:solidFill>
                  <a:schemeClr val="bg1"/>
                </a:solidFill>
              </a:rPr>
              <a:t>WoWhead</a:t>
            </a:r>
            <a:r>
              <a:rPr lang="en-US" dirty="0">
                <a:solidFill>
                  <a:schemeClr val="bg1"/>
                </a:solidFill>
              </a:rPr>
              <a:t> DB (Using Web Scraping) to collect all data on all items</a:t>
            </a:r>
          </a:p>
          <a:p>
            <a:r>
              <a:rPr lang="en-US" dirty="0">
                <a:solidFill>
                  <a:schemeClr val="bg1"/>
                </a:solidFill>
              </a:rPr>
              <a:t>Develop Python Dash App to visualize data in real-time</a:t>
            </a:r>
          </a:p>
          <a:p>
            <a:r>
              <a:rPr lang="en-US" dirty="0">
                <a:solidFill>
                  <a:schemeClr val="bg1"/>
                </a:solidFill>
              </a:rPr>
              <a:t>Use Machine Learning to predict future price fluctuations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F729AE-0368-4678-B262-1012DA23F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0759" y="1903115"/>
            <a:ext cx="5075969" cy="4213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601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77E48-292A-4977-AB1B-0BAE15CCD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ylfaen" panose="010A0502050306030303" pitchFamily="18" charset="0"/>
              </a:rPr>
              <a:t>Obtaining the Data &amp;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0A284-8C3D-44C6-9D20-C2E746B14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5809" y="1937159"/>
            <a:ext cx="52578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Blizzard does not have a public API</a:t>
            </a:r>
          </a:p>
          <a:p>
            <a:r>
              <a:rPr lang="en-US" dirty="0">
                <a:solidFill>
                  <a:schemeClr val="bg1"/>
                </a:solidFill>
              </a:rPr>
              <a:t>TSM relies on player scans of AH</a:t>
            </a:r>
          </a:p>
          <a:p>
            <a:r>
              <a:rPr lang="en-US" dirty="0">
                <a:solidFill>
                  <a:schemeClr val="bg1"/>
                </a:solidFill>
              </a:rPr>
              <a:t>Need to collect data from TSM LUA data folders manually (Can use an automated script on a server)</a:t>
            </a:r>
          </a:p>
          <a:p>
            <a:r>
              <a:rPr lang="en-US" dirty="0">
                <a:solidFill>
                  <a:schemeClr val="bg1"/>
                </a:solidFill>
              </a:rPr>
              <a:t>For static data (item stats, Non-player character price), need to web scrape WoWHead.com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CFEC99-25CB-42CF-8A6A-4CCBF3BC1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44" y="2301294"/>
            <a:ext cx="5337634" cy="362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15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77E48-292A-4977-AB1B-0BAE15CCD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ylfaen" panose="010A0502050306030303" pitchFamily="18" charset="0"/>
              </a:rPr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0A284-8C3D-44C6-9D20-C2E746B14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3720"/>
            <a:ext cx="4789602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 am going to evaluate my work by how well my strategy performs with the WoW Economy</a:t>
            </a:r>
          </a:p>
          <a:p>
            <a:r>
              <a:rPr lang="en-US" dirty="0">
                <a:solidFill>
                  <a:schemeClr val="bg1"/>
                </a:solidFill>
              </a:rPr>
              <a:t>TSM keeps a log of portfolio performance dating back to 1 year</a:t>
            </a:r>
          </a:p>
          <a:p>
            <a:r>
              <a:rPr lang="en-US" dirty="0">
                <a:solidFill>
                  <a:schemeClr val="bg1"/>
                </a:solidFill>
              </a:rPr>
              <a:t>The rate of growth of my portfolio determines how effective my strategy is.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92656C-712C-490E-91D2-AC3E14E20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609" y="1993720"/>
            <a:ext cx="3884959" cy="454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835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77E48-292A-4977-AB1B-0BAE15CCD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Sylfaen" panose="010A0502050306030303" pitchFamily="18" charset="0"/>
              </a:rPr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0A284-8C3D-44C6-9D20-C2E746B14A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165" y="2248242"/>
            <a:ext cx="11803143" cy="3257011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Complete TSM data mining script and have it up and running on a server – Oct 15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Mine all WoW Classic Item Data from </a:t>
            </a:r>
            <a:r>
              <a:rPr lang="en-US" dirty="0" err="1">
                <a:solidFill>
                  <a:schemeClr val="bg1"/>
                </a:solidFill>
              </a:rPr>
              <a:t>WoWHead</a:t>
            </a:r>
            <a:r>
              <a:rPr lang="en-US" dirty="0">
                <a:solidFill>
                  <a:schemeClr val="bg1"/>
                </a:solidFill>
              </a:rPr>
              <a:t> – Oct 31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Collect 1 month’s worth of TSM data (~480 scans) – Nov 15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Deploy Dash App (Privately) – Nov 30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i="1" dirty="0">
                <a:solidFill>
                  <a:schemeClr val="bg1"/>
                </a:solidFill>
              </a:rPr>
              <a:t>Tentative – </a:t>
            </a:r>
            <a:r>
              <a:rPr lang="en-US" dirty="0">
                <a:solidFill>
                  <a:schemeClr val="bg1"/>
                </a:solidFill>
              </a:rPr>
              <a:t>Build Machine Learning Algorithm to Predict Future Pricing – Dec 10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309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413</Words>
  <Application>Microsoft Office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Sylfaen</vt:lpstr>
      <vt:lpstr>Office Theme</vt:lpstr>
      <vt:lpstr>Auction House Price Prediction</vt:lpstr>
      <vt:lpstr>What is the Auction House?</vt:lpstr>
      <vt:lpstr>Predicting Price Fluctuations</vt:lpstr>
      <vt:lpstr>Why is this Interesting? </vt:lpstr>
      <vt:lpstr>Prior Work – TradeSkillMaster (TSM)</vt:lpstr>
      <vt:lpstr>Approach &amp; Tasks</vt:lpstr>
      <vt:lpstr>Obtaining the Data &amp; Challenges</vt:lpstr>
      <vt:lpstr>Evaluation</vt:lpstr>
      <vt:lpstr>Timeline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Auction House Price Prediction</dc:title>
  <dc:creator>Nikolai Alexander</dc:creator>
  <cp:lastModifiedBy>Nikolai Alexander</cp:lastModifiedBy>
  <cp:revision>10</cp:revision>
  <dcterms:created xsi:type="dcterms:W3CDTF">2019-10-02T15:18:04Z</dcterms:created>
  <dcterms:modified xsi:type="dcterms:W3CDTF">2019-10-02T17:16:35Z</dcterms:modified>
</cp:coreProperties>
</file>

<file path=docProps/thumbnail.jpeg>
</file>